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ECF8ED-1E76-41D1-9AC6-8EB943C0C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A261CC5-5717-4086-94AB-5008E0273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DC6A97-DC6E-4F56-89D9-0146932F7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92D879-FABE-45EB-A8F9-C513FB81B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08D89A-8208-4F2C-9D95-F5F057F7C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372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8FC5E6-9102-4642-BE27-46AA2AB02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814E4EC-9919-4EB3-AA58-9C5B73691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C08D55-84BF-4DCA-BFA6-4DD6E384D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0426DD-5554-40A3-8887-A312F7E7F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FFF4FF-7AA4-4F61-8761-3C7C0E163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180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D6D88EB-DE6B-4B38-A087-30F8BA6078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C84F4C2-D291-447A-AFAF-2A3C1F8DF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462C06-F273-4D74-83D8-92334152A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EAC37C-9100-4EA2-8B5D-7DE28177D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6F9FB9-8B21-4F19-B198-3491FBBB1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5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A4C9EA-62CE-462E-A8D2-7BF6A273E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94C0E5-DB67-4F3F-9EE3-C88DB98F1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E6AC61-CF61-42D4-A888-54A3917E5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6338EB-1ED7-44C7-9E03-874EE2657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14CFB8-40C7-41E8-8E20-A0A2DD48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38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0FA795-052C-4D9C-821F-B5AA70A47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FB451B-B0AB-4293-835D-BDAFD730C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54D951-2776-4D8F-8ABC-7F26D7EEC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9C003E-5B84-4099-ADC8-1F467AE30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E2D7C6-0E6A-47BA-BFBC-161C935E6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620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20CDB-F9C7-4DEE-9677-74061A79D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AAE8FA-52AD-4984-A261-A0AEC422A8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E63BB94-BBC2-432D-A399-64C0906E4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9A2330-C6BE-45E7-BE34-B4645137E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0E3C88E-D7FC-4974-9C37-5512D972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56F570-CE7B-4DF1-9FFB-08C11A20F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43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A74C73-C578-46F5-8D48-57A6C331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09FD56-0F5D-4768-B132-14DF07EA1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F9AB715-DE7E-4042-A29A-8A88FEF0B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FD007DA-B0EC-4C1C-B063-C5F956B59A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A8E3508-14D9-4B10-B7B9-25D5D552A9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FB65614-2A09-42AA-9062-F8C7C3D8D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70A2D43-A813-4C2E-9598-B530F360B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83F166B-D1F5-4D9B-8C57-EFA815EC0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3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9F2827-3E20-4183-BFF1-CD3256D13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58D526E-6BB4-4204-8AD7-F18C90111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FB88142-42EA-409C-AA90-854F0E1C9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38BAB10-909F-4F64-82A0-9AF9AFB5A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641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C838958-6AA6-4C01-B615-10B1D964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8276470-11CB-49F5-9FFA-75832EEC3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271C637-1876-4A6D-9C92-E1E9515B9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88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5CC0A3-DAD1-4715-8D5D-307549087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AA91EF-0AD7-409B-8E78-8FF96180E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0930655-AD42-4748-9AE7-E94614CF6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2B2ED61-2102-4074-965F-EBEA769A1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1164AD9-E0A3-4917-AEDD-72E49358B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DB01431-9E96-4226-B4D3-6DDDEA71E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701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DF8C06-5966-47EF-A5EB-5387D1317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15B6300-26C7-4EB5-BD69-5D4F3400E7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BFFBCCB-B367-4365-B825-7E2DEFC4D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EA33050-6BB0-4957-855C-374D233F9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FBBC47-16A8-4B15-A0CD-DA4629CF4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E3855F8-9C9D-4BF7-9673-BFD804C9B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5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4A9661-CF8A-4D03-ABFA-5C4AE2E14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3BE3EB-7BE1-41CC-A8E9-863A01CF1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6EDCE88-BC7E-4452-A1E6-CEEAD609F0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2ADF6-7440-4F30-89FF-67166EA069DD}" type="datetimeFigureOut">
              <a:rPr lang="en-US" smtClean="0"/>
              <a:t>9/13/2024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AA0222-8DA2-412D-A8D7-8B3ABDD09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D5A9283-3C30-42EC-9656-646F5366B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3EC13-DF32-4C01-98EA-A7F67EEB5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46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C4C800E-6D4A-41E3-99B3-E49CD96CE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6949"/>
            <a:ext cx="12192000" cy="442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584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26E0469-10CA-476F-8027-812549F22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6997"/>
            <a:ext cx="12192000" cy="368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20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AB6BB20-5105-49F2-9384-84BB4945ED4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lumMod val="7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1136993"/>
            <a:ext cx="12192000" cy="458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91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BE91E6D-1FD3-46AD-B8BE-EC89113D5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5739"/>
            <a:ext cx="12192000" cy="538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434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3A8778C-A9F6-46B7-9BA7-CA74D894B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7049"/>
            <a:ext cx="12192000" cy="616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05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6F84CA-27C1-4037-BC16-373594107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515" y="0"/>
            <a:ext cx="8732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018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1C16391-F2DB-42BA-814C-03C16D472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545" y="739517"/>
            <a:ext cx="4706007" cy="481079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92B3A68-8C90-4A1C-938B-B209A5696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1993" y="739517"/>
            <a:ext cx="1951175" cy="579484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1C93D74-01A3-4763-9415-C1CA0E6A3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052" y="1426335"/>
            <a:ext cx="4725059" cy="414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24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C8E50A9-13CF-4C9A-91E0-6A89F606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8512"/>
            <a:ext cx="12192000" cy="384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3362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</dc:creator>
  <cp:lastModifiedBy>DAN</cp:lastModifiedBy>
  <cp:revision>9</cp:revision>
  <dcterms:created xsi:type="dcterms:W3CDTF">2024-09-09T15:09:49Z</dcterms:created>
  <dcterms:modified xsi:type="dcterms:W3CDTF">2024-09-13T11:52:28Z</dcterms:modified>
</cp:coreProperties>
</file>

<file path=docProps/thumbnail.jpeg>
</file>